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BD"/>
    <a:srgbClr val="002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542" y="2623949"/>
            <a:ext cx="9144000" cy="1307939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6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8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8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ACB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7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2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3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5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6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8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ACB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1542" y="1427585"/>
            <a:ext cx="9144000" cy="1492897"/>
          </a:xfrm>
        </p:spPr>
        <p:txBody>
          <a:bodyPr/>
          <a:lstStyle/>
          <a:p>
            <a:pPr algn="l"/>
            <a:r>
              <a:rPr lang="en-US" dirty="0">
                <a:latin typeface="+mn-lt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2956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8BD2D-40E2-3420-8B14-18BDFA3D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Mission, Vision and Values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C4FC795-830A-84F4-9CB7-9F8526855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The </a:t>
            </a:r>
            <a:r>
              <a:rPr lang="en-US" sz="3000" b="1" baseline="30000" dirty="0">
                <a:solidFill>
                  <a:prstClr val="black"/>
                </a:solidFill>
              </a:rPr>
              <a:t>mission</a:t>
            </a:r>
            <a:r>
              <a:rPr lang="en-US" sz="3000" baseline="30000" dirty="0">
                <a:solidFill>
                  <a:prstClr val="black"/>
                </a:solidFill>
              </a:rPr>
              <a:t> of University Health is to improve the good health of the community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through high-quality compassionate patient care, innovation, education and discovery.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3000" baseline="30000" dirty="0">
              <a:solidFill>
                <a:prstClr val="black"/>
              </a:solidFill>
            </a:endParaRP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We fulfill this mission through a set of core </a:t>
            </a:r>
            <a:r>
              <a:rPr lang="en-US" sz="3000" b="1" baseline="30000" dirty="0">
                <a:solidFill>
                  <a:prstClr val="black"/>
                </a:solidFill>
              </a:rPr>
              <a:t>values</a:t>
            </a:r>
            <a:r>
              <a:rPr lang="en-US" sz="3000" baseline="300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lnSpc>
                <a:spcPts val="1500"/>
              </a:lnSpc>
              <a:spcBef>
                <a:spcPts val="0"/>
              </a:spcBef>
              <a:buNone/>
            </a:pPr>
            <a:endParaRPr lang="en-US" sz="3000" baseline="30000" dirty="0">
              <a:solidFill>
                <a:prstClr val="black"/>
              </a:solidFill>
            </a:endParaRP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Our patient care will be: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SzPct val="115000"/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- High quality and compassionate above all,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SzPct val="115000"/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- Attentive, kind and helpful without exception, and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SzPct val="115000"/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- Wise in the use of resources.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3000" baseline="30000" dirty="0">
              <a:solidFill>
                <a:prstClr val="black"/>
              </a:solidFill>
            </a:endParaRP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We embrace a bold </a:t>
            </a:r>
            <a:r>
              <a:rPr lang="en-US" sz="3000" b="1" baseline="30000" dirty="0">
                <a:solidFill>
                  <a:prstClr val="black"/>
                </a:solidFill>
              </a:rPr>
              <a:t>vision</a:t>
            </a:r>
            <a:r>
              <a:rPr lang="en-US" sz="3000" baseline="30000" dirty="0">
                <a:solidFill>
                  <a:prstClr val="black"/>
                </a:solidFill>
              </a:rPr>
              <a:t>: 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We are leading the way to be one of the nation’s most trusted health institutions.</a:t>
            </a:r>
            <a:endParaRPr lang="en-US" sz="3000" dirty="0">
              <a:solidFill>
                <a:prstClr val="black"/>
              </a:solidFill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6653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99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Title</vt:lpstr>
      <vt:lpstr>Our Mission, Vision and Values</vt:lpstr>
    </vt:vector>
  </TitlesOfParts>
  <Company>University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Helena Steubing</dc:creator>
  <cp:lastModifiedBy>Andrew Castillo</cp:lastModifiedBy>
  <cp:revision>19</cp:revision>
  <dcterms:created xsi:type="dcterms:W3CDTF">2018-08-13T19:38:46Z</dcterms:created>
  <dcterms:modified xsi:type="dcterms:W3CDTF">2023-01-13T16:08:03Z</dcterms:modified>
</cp:coreProperties>
</file>